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6490950" cy="23331488"/>
  <p:notesSz cx="6858000" cy="9144000"/>
  <p:defaultTextStyle>
    <a:defPPr>
      <a:defRPr lang="en-US"/>
    </a:defPPr>
    <a:lvl1pPr marL="0" algn="l" defTabSz="2275369" rtl="0" eaLnBrk="1" latinLnBrk="0" hangingPunct="1">
      <a:defRPr sz="4400" kern="1200">
        <a:solidFill>
          <a:schemeClr val="tx1"/>
        </a:solidFill>
        <a:latin typeface="+mn-lt"/>
        <a:ea typeface="+mn-ea"/>
        <a:cs typeface="+mn-cs"/>
      </a:defRPr>
    </a:lvl1pPr>
    <a:lvl2pPr marL="1137685" algn="l" defTabSz="2275369" rtl="0" eaLnBrk="1" latinLnBrk="0" hangingPunct="1">
      <a:defRPr sz="4400" kern="1200">
        <a:solidFill>
          <a:schemeClr val="tx1"/>
        </a:solidFill>
        <a:latin typeface="+mn-lt"/>
        <a:ea typeface="+mn-ea"/>
        <a:cs typeface="+mn-cs"/>
      </a:defRPr>
    </a:lvl2pPr>
    <a:lvl3pPr marL="2275369" algn="l" defTabSz="2275369" rtl="0" eaLnBrk="1" latinLnBrk="0" hangingPunct="1">
      <a:defRPr sz="4400" kern="1200">
        <a:solidFill>
          <a:schemeClr val="tx1"/>
        </a:solidFill>
        <a:latin typeface="+mn-lt"/>
        <a:ea typeface="+mn-ea"/>
        <a:cs typeface="+mn-cs"/>
      </a:defRPr>
    </a:lvl3pPr>
    <a:lvl4pPr marL="3413054" algn="l" defTabSz="2275369" rtl="0" eaLnBrk="1" latinLnBrk="0" hangingPunct="1">
      <a:defRPr sz="4400" kern="1200">
        <a:solidFill>
          <a:schemeClr val="tx1"/>
        </a:solidFill>
        <a:latin typeface="+mn-lt"/>
        <a:ea typeface="+mn-ea"/>
        <a:cs typeface="+mn-cs"/>
      </a:defRPr>
    </a:lvl4pPr>
    <a:lvl5pPr marL="4550738" algn="l" defTabSz="2275369" rtl="0" eaLnBrk="1" latinLnBrk="0" hangingPunct="1">
      <a:defRPr sz="4400" kern="1200">
        <a:solidFill>
          <a:schemeClr val="tx1"/>
        </a:solidFill>
        <a:latin typeface="+mn-lt"/>
        <a:ea typeface="+mn-ea"/>
        <a:cs typeface="+mn-cs"/>
      </a:defRPr>
    </a:lvl5pPr>
    <a:lvl6pPr marL="5688423" algn="l" defTabSz="2275369" rtl="0" eaLnBrk="1" latinLnBrk="0" hangingPunct="1">
      <a:defRPr sz="4400" kern="1200">
        <a:solidFill>
          <a:schemeClr val="tx1"/>
        </a:solidFill>
        <a:latin typeface="+mn-lt"/>
        <a:ea typeface="+mn-ea"/>
        <a:cs typeface="+mn-cs"/>
      </a:defRPr>
    </a:lvl6pPr>
    <a:lvl7pPr marL="6826108" algn="l" defTabSz="2275369" rtl="0" eaLnBrk="1" latinLnBrk="0" hangingPunct="1">
      <a:defRPr sz="4400" kern="1200">
        <a:solidFill>
          <a:schemeClr val="tx1"/>
        </a:solidFill>
        <a:latin typeface="+mn-lt"/>
        <a:ea typeface="+mn-ea"/>
        <a:cs typeface="+mn-cs"/>
      </a:defRPr>
    </a:lvl7pPr>
    <a:lvl8pPr marL="7963790" algn="l" defTabSz="2275369" rtl="0" eaLnBrk="1" latinLnBrk="0" hangingPunct="1">
      <a:defRPr sz="4400" kern="1200">
        <a:solidFill>
          <a:schemeClr val="tx1"/>
        </a:solidFill>
        <a:latin typeface="+mn-lt"/>
        <a:ea typeface="+mn-ea"/>
        <a:cs typeface="+mn-cs"/>
      </a:defRPr>
    </a:lvl8pPr>
    <a:lvl9pPr marL="9101475" algn="l" defTabSz="2275369" rtl="0" eaLnBrk="1" latinLnBrk="0" hangingPunct="1">
      <a:defRPr sz="44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786" y="-84"/>
      </p:cViewPr>
      <p:guideLst>
        <p:guide orient="horz" pos="7349"/>
        <p:guide pos="519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36821" y="7247887"/>
            <a:ext cx="14017308" cy="500114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73643" y="13221180"/>
            <a:ext cx="11543665" cy="596249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1376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2753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34130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45507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56884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68261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79637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91014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672A1-3E87-4D67-8ED2-C732F4E9D00A}" type="datetimeFigureOut">
              <a:rPr lang="en-US" smtClean="0"/>
              <a:pPr/>
              <a:t>12/24/2015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4C4DD-5FA0-4815-96A9-A66113891A1D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lum bright="23000"/>
          </a:blip>
          <a:srcRect/>
          <a:stretch>
            <a:fillRect/>
          </a:stretch>
        </p:blipFill>
        <p:spPr bwMode="auto">
          <a:xfrm>
            <a:off x="1632675" y="8248731"/>
            <a:ext cx="13819592" cy="11841003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</p:pic>
      <p:sp>
        <p:nvSpPr>
          <p:cNvPr id="11" name="Freeform 10"/>
          <p:cNvSpPr>
            <a:spLocks/>
          </p:cNvSpPr>
          <p:nvPr userDrawn="1"/>
        </p:nvSpPr>
        <p:spPr bwMode="auto">
          <a:xfrm>
            <a:off x="-17178" y="-24305"/>
            <a:ext cx="16525306" cy="354293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227548" tIns="113774" rIns="227548" bIns="113774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2" name="Freeform 11"/>
          <p:cNvSpPr>
            <a:spLocks/>
          </p:cNvSpPr>
          <p:nvPr userDrawn="1"/>
        </p:nvSpPr>
        <p:spPr bwMode="auto">
          <a:xfrm>
            <a:off x="7901914" y="-24303"/>
            <a:ext cx="8589036" cy="217112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227548" tIns="113774" rIns="227548" bIns="113774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34296" y="688609"/>
            <a:ext cx="16556863" cy="2208714"/>
            <a:chOff x="-19045" y="216550"/>
            <a:chExt cx="9180548" cy="649224"/>
          </a:xfrm>
        </p:grpSpPr>
        <p:sp>
          <p:nvSpPr>
            <p:cNvPr id="15" name="Freeform 14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6" name="Freeform 15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672A1-3E87-4D67-8ED2-C732F4E9D00A}" type="datetimeFigureOut">
              <a:rPr lang="en-US" smtClean="0"/>
              <a:pPr/>
              <a:t>12/24/2015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4C4DD-5FA0-4815-96A9-A66113891A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2754722" y="1015354"/>
            <a:ext cx="3956684" cy="2167884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78949" y="1015354"/>
            <a:ext cx="11600925" cy="2167884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672A1-3E87-4D67-8ED2-C732F4E9D00A}" type="datetimeFigureOut">
              <a:rPr lang="en-US" smtClean="0"/>
              <a:pPr/>
              <a:t>12/24/2015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4C4DD-5FA0-4815-96A9-A66113891A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672A1-3E87-4D67-8ED2-C732F4E9D00A}" type="datetimeFigureOut">
              <a:rPr lang="en-US" smtClean="0"/>
              <a:pPr/>
              <a:t>12/24/2015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4C4DD-5FA0-4815-96A9-A66113891A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2671" y="14992645"/>
            <a:ext cx="14017308" cy="4633892"/>
          </a:xfrm>
        </p:spPr>
        <p:txBody>
          <a:bodyPr anchor="t"/>
          <a:lstStyle>
            <a:lvl1pPr algn="l">
              <a:defRPr sz="99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02671" y="9888884"/>
            <a:ext cx="14017308" cy="5103761"/>
          </a:xfrm>
        </p:spPr>
        <p:txBody>
          <a:bodyPr anchor="b"/>
          <a:lstStyle>
            <a:lvl1pPr marL="0" indent="0">
              <a:buNone/>
              <a:defRPr sz="5100">
                <a:solidFill>
                  <a:schemeClr val="tx1">
                    <a:tint val="75000"/>
                  </a:schemeClr>
                </a:solidFill>
              </a:defRPr>
            </a:lvl1pPr>
            <a:lvl2pPr marL="1137685" indent="0">
              <a:buNone/>
              <a:defRPr sz="4400">
                <a:solidFill>
                  <a:schemeClr val="tx1">
                    <a:tint val="75000"/>
                  </a:schemeClr>
                </a:solidFill>
              </a:defRPr>
            </a:lvl2pPr>
            <a:lvl3pPr marL="2275369" indent="0">
              <a:buNone/>
              <a:defRPr sz="3900">
                <a:solidFill>
                  <a:schemeClr val="tx1">
                    <a:tint val="75000"/>
                  </a:schemeClr>
                </a:solidFill>
              </a:defRPr>
            </a:lvl3pPr>
            <a:lvl4pPr marL="3413054" indent="0">
              <a:buNone/>
              <a:defRPr sz="3500">
                <a:solidFill>
                  <a:schemeClr val="tx1">
                    <a:tint val="75000"/>
                  </a:schemeClr>
                </a:solidFill>
              </a:defRPr>
            </a:lvl4pPr>
            <a:lvl5pPr marL="4550738" indent="0">
              <a:buNone/>
              <a:defRPr sz="3500">
                <a:solidFill>
                  <a:schemeClr val="tx1">
                    <a:tint val="75000"/>
                  </a:schemeClr>
                </a:solidFill>
              </a:defRPr>
            </a:lvl5pPr>
            <a:lvl6pPr marL="5688423" indent="0">
              <a:buNone/>
              <a:defRPr sz="3500">
                <a:solidFill>
                  <a:schemeClr val="tx1">
                    <a:tint val="75000"/>
                  </a:schemeClr>
                </a:solidFill>
              </a:defRPr>
            </a:lvl6pPr>
            <a:lvl7pPr marL="6826108" indent="0">
              <a:buNone/>
              <a:defRPr sz="3500">
                <a:solidFill>
                  <a:schemeClr val="tx1">
                    <a:tint val="75000"/>
                  </a:schemeClr>
                </a:solidFill>
              </a:defRPr>
            </a:lvl7pPr>
            <a:lvl8pPr marL="7963790" indent="0">
              <a:buNone/>
              <a:defRPr sz="3500">
                <a:solidFill>
                  <a:schemeClr val="tx1">
                    <a:tint val="75000"/>
                  </a:schemeClr>
                </a:solidFill>
              </a:defRPr>
            </a:lvl8pPr>
            <a:lvl9pPr marL="9101475" indent="0">
              <a:buNone/>
              <a:defRPr sz="3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672A1-3E87-4D67-8ED2-C732F4E9D00A}" type="datetimeFigureOut">
              <a:rPr lang="en-US" smtClean="0"/>
              <a:pPr/>
              <a:t>12/24/2015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4C4DD-5FA0-4815-96A9-A66113891A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78947" y="5930089"/>
            <a:ext cx="7778803" cy="16764106"/>
          </a:xfrm>
        </p:spPr>
        <p:txBody>
          <a:bodyPr/>
          <a:lstStyle>
            <a:lvl1pPr>
              <a:defRPr sz="6900"/>
            </a:lvl1pPr>
            <a:lvl2pPr>
              <a:defRPr sz="6000"/>
            </a:lvl2pPr>
            <a:lvl3pPr>
              <a:defRPr sz="5100"/>
            </a:lvl3pPr>
            <a:lvl4pPr>
              <a:defRPr sz="4400"/>
            </a:lvl4pPr>
            <a:lvl5pPr>
              <a:defRPr sz="4400"/>
            </a:lvl5pPr>
            <a:lvl6pPr>
              <a:defRPr sz="4400"/>
            </a:lvl6pPr>
            <a:lvl7pPr>
              <a:defRPr sz="4400"/>
            </a:lvl7pPr>
            <a:lvl8pPr>
              <a:defRPr sz="4400"/>
            </a:lvl8pPr>
            <a:lvl9pPr>
              <a:defRPr sz="4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32598" y="5930089"/>
            <a:ext cx="7778806" cy="16764106"/>
          </a:xfrm>
        </p:spPr>
        <p:txBody>
          <a:bodyPr/>
          <a:lstStyle>
            <a:lvl1pPr>
              <a:defRPr sz="6900"/>
            </a:lvl1pPr>
            <a:lvl2pPr>
              <a:defRPr sz="6000"/>
            </a:lvl2pPr>
            <a:lvl3pPr>
              <a:defRPr sz="5100"/>
            </a:lvl3pPr>
            <a:lvl4pPr>
              <a:defRPr sz="4400"/>
            </a:lvl4pPr>
            <a:lvl5pPr>
              <a:defRPr sz="4400"/>
            </a:lvl5pPr>
            <a:lvl6pPr>
              <a:defRPr sz="4400"/>
            </a:lvl6pPr>
            <a:lvl7pPr>
              <a:defRPr sz="4400"/>
            </a:lvl7pPr>
            <a:lvl8pPr>
              <a:defRPr sz="4400"/>
            </a:lvl8pPr>
            <a:lvl9pPr>
              <a:defRPr sz="4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672A1-3E87-4D67-8ED2-C732F4E9D00A}" type="datetimeFigureOut">
              <a:rPr lang="en-US" smtClean="0"/>
              <a:pPr/>
              <a:t>12/24/2015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4C4DD-5FA0-4815-96A9-A66113891A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4548" y="934341"/>
            <a:ext cx="14841855" cy="3888581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4549" y="5222581"/>
            <a:ext cx="7286367" cy="2176524"/>
          </a:xfrm>
        </p:spPr>
        <p:txBody>
          <a:bodyPr anchor="b"/>
          <a:lstStyle>
            <a:lvl1pPr marL="0" indent="0">
              <a:buNone/>
              <a:defRPr sz="6000" b="1"/>
            </a:lvl1pPr>
            <a:lvl2pPr marL="1137685" indent="0">
              <a:buNone/>
              <a:defRPr sz="5100" b="1"/>
            </a:lvl2pPr>
            <a:lvl3pPr marL="2275369" indent="0">
              <a:buNone/>
              <a:defRPr sz="4400" b="1"/>
            </a:lvl3pPr>
            <a:lvl4pPr marL="3413054" indent="0">
              <a:buNone/>
              <a:defRPr sz="3900" b="1"/>
            </a:lvl4pPr>
            <a:lvl5pPr marL="4550738" indent="0">
              <a:buNone/>
              <a:defRPr sz="3900" b="1"/>
            </a:lvl5pPr>
            <a:lvl6pPr marL="5688423" indent="0">
              <a:buNone/>
              <a:defRPr sz="3900" b="1"/>
            </a:lvl6pPr>
            <a:lvl7pPr marL="6826108" indent="0">
              <a:buNone/>
              <a:defRPr sz="3900" b="1"/>
            </a:lvl7pPr>
            <a:lvl8pPr marL="7963790" indent="0">
              <a:buNone/>
              <a:defRPr sz="3900" b="1"/>
            </a:lvl8pPr>
            <a:lvl9pPr marL="9101475" indent="0">
              <a:buNone/>
              <a:defRPr sz="39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4549" y="7399105"/>
            <a:ext cx="7286367" cy="13442612"/>
          </a:xfrm>
        </p:spPr>
        <p:txBody>
          <a:bodyPr/>
          <a:lstStyle>
            <a:lvl1pPr>
              <a:defRPr sz="6000"/>
            </a:lvl1pPr>
            <a:lvl2pPr>
              <a:defRPr sz="5100"/>
            </a:lvl2pPr>
            <a:lvl3pPr>
              <a:defRPr sz="4400"/>
            </a:lvl3pPr>
            <a:lvl4pPr>
              <a:defRPr sz="3900"/>
            </a:lvl4pPr>
            <a:lvl5pPr>
              <a:defRPr sz="3900"/>
            </a:lvl5pPr>
            <a:lvl6pPr>
              <a:defRPr sz="3900"/>
            </a:lvl6pPr>
            <a:lvl7pPr>
              <a:defRPr sz="3900"/>
            </a:lvl7pPr>
            <a:lvl8pPr>
              <a:defRPr sz="3900"/>
            </a:lvl8pPr>
            <a:lvl9pPr>
              <a:defRPr sz="3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377177" y="5222581"/>
            <a:ext cx="7289229" cy="2176524"/>
          </a:xfrm>
        </p:spPr>
        <p:txBody>
          <a:bodyPr anchor="b"/>
          <a:lstStyle>
            <a:lvl1pPr marL="0" indent="0">
              <a:buNone/>
              <a:defRPr sz="6000" b="1"/>
            </a:lvl1pPr>
            <a:lvl2pPr marL="1137685" indent="0">
              <a:buNone/>
              <a:defRPr sz="5100" b="1"/>
            </a:lvl2pPr>
            <a:lvl3pPr marL="2275369" indent="0">
              <a:buNone/>
              <a:defRPr sz="4400" b="1"/>
            </a:lvl3pPr>
            <a:lvl4pPr marL="3413054" indent="0">
              <a:buNone/>
              <a:defRPr sz="3900" b="1"/>
            </a:lvl4pPr>
            <a:lvl5pPr marL="4550738" indent="0">
              <a:buNone/>
              <a:defRPr sz="3900" b="1"/>
            </a:lvl5pPr>
            <a:lvl6pPr marL="5688423" indent="0">
              <a:buNone/>
              <a:defRPr sz="3900" b="1"/>
            </a:lvl6pPr>
            <a:lvl7pPr marL="6826108" indent="0">
              <a:buNone/>
              <a:defRPr sz="3900" b="1"/>
            </a:lvl7pPr>
            <a:lvl8pPr marL="7963790" indent="0">
              <a:buNone/>
              <a:defRPr sz="3900" b="1"/>
            </a:lvl8pPr>
            <a:lvl9pPr marL="9101475" indent="0">
              <a:buNone/>
              <a:defRPr sz="39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377177" y="7399105"/>
            <a:ext cx="7289229" cy="13442612"/>
          </a:xfrm>
        </p:spPr>
        <p:txBody>
          <a:bodyPr/>
          <a:lstStyle>
            <a:lvl1pPr>
              <a:defRPr sz="6000"/>
            </a:lvl1pPr>
            <a:lvl2pPr>
              <a:defRPr sz="5100"/>
            </a:lvl2pPr>
            <a:lvl3pPr>
              <a:defRPr sz="4400"/>
            </a:lvl3pPr>
            <a:lvl4pPr>
              <a:defRPr sz="3900"/>
            </a:lvl4pPr>
            <a:lvl5pPr>
              <a:defRPr sz="3900"/>
            </a:lvl5pPr>
            <a:lvl6pPr>
              <a:defRPr sz="3900"/>
            </a:lvl6pPr>
            <a:lvl7pPr>
              <a:defRPr sz="3900"/>
            </a:lvl7pPr>
            <a:lvl8pPr>
              <a:defRPr sz="3900"/>
            </a:lvl8pPr>
            <a:lvl9pPr>
              <a:defRPr sz="3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672A1-3E87-4D67-8ED2-C732F4E9D00A}" type="datetimeFigureOut">
              <a:rPr lang="en-US" smtClean="0"/>
              <a:pPr/>
              <a:t>12/24/2015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4C4DD-5FA0-4815-96A9-A66113891A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672A1-3E87-4D67-8ED2-C732F4E9D00A}" type="datetimeFigureOut">
              <a:rPr lang="en-US" smtClean="0"/>
              <a:pPr/>
              <a:t>12/24/2015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4C4DD-5FA0-4815-96A9-A66113891A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672A1-3E87-4D67-8ED2-C732F4E9D00A}" type="datetimeFigureOut">
              <a:rPr lang="en-US" smtClean="0"/>
              <a:pPr/>
              <a:t>12/24/2015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4C4DD-5FA0-4815-96A9-A66113891A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4551" y="928941"/>
            <a:ext cx="5425409" cy="3953390"/>
          </a:xfrm>
        </p:spPr>
        <p:txBody>
          <a:bodyPr anchor="b"/>
          <a:lstStyle>
            <a:lvl1pPr algn="l">
              <a:defRPr sz="51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47505" y="928942"/>
            <a:ext cx="9218900" cy="19912780"/>
          </a:xfrm>
        </p:spPr>
        <p:txBody>
          <a:bodyPr/>
          <a:lstStyle>
            <a:lvl1pPr>
              <a:defRPr sz="7900"/>
            </a:lvl1pPr>
            <a:lvl2pPr>
              <a:defRPr sz="6900"/>
            </a:lvl2pPr>
            <a:lvl3pPr>
              <a:defRPr sz="6000"/>
            </a:lvl3pPr>
            <a:lvl4pPr>
              <a:defRPr sz="5100"/>
            </a:lvl4pPr>
            <a:lvl5pPr>
              <a:defRPr sz="5100"/>
            </a:lvl5pPr>
            <a:lvl6pPr>
              <a:defRPr sz="5100"/>
            </a:lvl6pPr>
            <a:lvl7pPr>
              <a:defRPr sz="5100"/>
            </a:lvl7pPr>
            <a:lvl8pPr>
              <a:defRPr sz="5100"/>
            </a:lvl8pPr>
            <a:lvl9pPr>
              <a:defRPr sz="5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4551" y="4882332"/>
            <a:ext cx="5425409" cy="15959387"/>
          </a:xfrm>
        </p:spPr>
        <p:txBody>
          <a:bodyPr/>
          <a:lstStyle>
            <a:lvl1pPr marL="0" indent="0">
              <a:buNone/>
              <a:defRPr sz="3500"/>
            </a:lvl1pPr>
            <a:lvl2pPr marL="1137685" indent="0">
              <a:buNone/>
              <a:defRPr sz="3000"/>
            </a:lvl2pPr>
            <a:lvl3pPr marL="2275369" indent="0">
              <a:buNone/>
              <a:defRPr sz="2500"/>
            </a:lvl3pPr>
            <a:lvl4pPr marL="3413054" indent="0">
              <a:buNone/>
              <a:defRPr sz="2300"/>
            </a:lvl4pPr>
            <a:lvl5pPr marL="4550738" indent="0">
              <a:buNone/>
              <a:defRPr sz="2300"/>
            </a:lvl5pPr>
            <a:lvl6pPr marL="5688423" indent="0">
              <a:buNone/>
              <a:defRPr sz="2300"/>
            </a:lvl6pPr>
            <a:lvl7pPr marL="6826108" indent="0">
              <a:buNone/>
              <a:defRPr sz="2300"/>
            </a:lvl7pPr>
            <a:lvl8pPr marL="7963790" indent="0">
              <a:buNone/>
              <a:defRPr sz="2300"/>
            </a:lvl8pPr>
            <a:lvl9pPr marL="9101475" indent="0">
              <a:buNone/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672A1-3E87-4D67-8ED2-C732F4E9D00A}" type="datetimeFigureOut">
              <a:rPr lang="en-US" smtClean="0"/>
              <a:pPr/>
              <a:t>12/24/2015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4C4DD-5FA0-4815-96A9-A66113891A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2342" y="16332044"/>
            <a:ext cx="9894570" cy="1928091"/>
          </a:xfrm>
        </p:spPr>
        <p:txBody>
          <a:bodyPr anchor="b"/>
          <a:lstStyle>
            <a:lvl1pPr algn="l">
              <a:defRPr sz="51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32342" y="2084711"/>
            <a:ext cx="9894570" cy="13998893"/>
          </a:xfrm>
        </p:spPr>
        <p:txBody>
          <a:bodyPr/>
          <a:lstStyle>
            <a:lvl1pPr marL="0" indent="0">
              <a:buNone/>
              <a:defRPr sz="7900"/>
            </a:lvl1pPr>
            <a:lvl2pPr marL="1137685" indent="0">
              <a:buNone/>
              <a:defRPr sz="6900"/>
            </a:lvl2pPr>
            <a:lvl3pPr marL="2275369" indent="0">
              <a:buNone/>
              <a:defRPr sz="6000"/>
            </a:lvl3pPr>
            <a:lvl4pPr marL="3413054" indent="0">
              <a:buNone/>
              <a:defRPr sz="5100"/>
            </a:lvl4pPr>
            <a:lvl5pPr marL="4550738" indent="0">
              <a:buNone/>
              <a:defRPr sz="5100"/>
            </a:lvl5pPr>
            <a:lvl6pPr marL="5688423" indent="0">
              <a:buNone/>
              <a:defRPr sz="5100"/>
            </a:lvl6pPr>
            <a:lvl7pPr marL="6826108" indent="0">
              <a:buNone/>
              <a:defRPr sz="5100"/>
            </a:lvl7pPr>
            <a:lvl8pPr marL="7963790" indent="0">
              <a:buNone/>
              <a:defRPr sz="5100"/>
            </a:lvl8pPr>
            <a:lvl9pPr marL="9101475" indent="0">
              <a:buNone/>
              <a:defRPr sz="51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232342" y="18260136"/>
            <a:ext cx="9894570" cy="2738206"/>
          </a:xfrm>
        </p:spPr>
        <p:txBody>
          <a:bodyPr/>
          <a:lstStyle>
            <a:lvl1pPr marL="0" indent="0">
              <a:buNone/>
              <a:defRPr sz="3500"/>
            </a:lvl1pPr>
            <a:lvl2pPr marL="1137685" indent="0">
              <a:buNone/>
              <a:defRPr sz="3000"/>
            </a:lvl2pPr>
            <a:lvl3pPr marL="2275369" indent="0">
              <a:buNone/>
              <a:defRPr sz="2500"/>
            </a:lvl3pPr>
            <a:lvl4pPr marL="3413054" indent="0">
              <a:buNone/>
              <a:defRPr sz="2300"/>
            </a:lvl4pPr>
            <a:lvl5pPr marL="4550738" indent="0">
              <a:buNone/>
              <a:defRPr sz="2300"/>
            </a:lvl5pPr>
            <a:lvl6pPr marL="5688423" indent="0">
              <a:buNone/>
              <a:defRPr sz="2300"/>
            </a:lvl6pPr>
            <a:lvl7pPr marL="6826108" indent="0">
              <a:buNone/>
              <a:defRPr sz="2300"/>
            </a:lvl7pPr>
            <a:lvl8pPr marL="7963790" indent="0">
              <a:buNone/>
              <a:defRPr sz="2300"/>
            </a:lvl8pPr>
            <a:lvl9pPr marL="9101475" indent="0">
              <a:buNone/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672A1-3E87-4D67-8ED2-C732F4E9D00A}" type="datetimeFigureOut">
              <a:rPr lang="en-US" smtClean="0"/>
              <a:pPr/>
              <a:t>12/24/2015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4C4DD-5FA0-4815-96A9-A66113891A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4548" y="934341"/>
            <a:ext cx="14841855" cy="3888581"/>
          </a:xfrm>
          <a:prstGeom prst="rect">
            <a:avLst/>
          </a:prstGeom>
        </p:spPr>
        <p:txBody>
          <a:bodyPr vert="horz" lIns="227538" tIns="113768" rIns="227538" bIns="113768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4548" y="5444018"/>
            <a:ext cx="14841855" cy="15397703"/>
          </a:xfrm>
          <a:prstGeom prst="rect">
            <a:avLst/>
          </a:prstGeom>
        </p:spPr>
        <p:txBody>
          <a:bodyPr vert="horz" lIns="227538" tIns="113768" rIns="227538" bIns="113768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4548" y="21624836"/>
            <a:ext cx="3847888" cy="1242186"/>
          </a:xfrm>
          <a:prstGeom prst="rect">
            <a:avLst/>
          </a:prstGeom>
        </p:spPr>
        <p:txBody>
          <a:bodyPr vert="horz" lIns="227538" tIns="113768" rIns="227538" bIns="113768" rtlCol="0" anchor="ctr"/>
          <a:lstStyle>
            <a:lvl1pPr algn="l">
              <a:defRPr sz="3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2672A1-3E87-4D67-8ED2-C732F4E9D00A}" type="datetimeFigureOut">
              <a:rPr lang="en-US" smtClean="0"/>
              <a:pPr/>
              <a:t>12/24/2015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34408" y="21624836"/>
            <a:ext cx="5222134" cy="1242186"/>
          </a:xfrm>
          <a:prstGeom prst="rect">
            <a:avLst/>
          </a:prstGeom>
        </p:spPr>
        <p:txBody>
          <a:bodyPr vert="horz" lIns="227538" tIns="113768" rIns="227538" bIns="113768" rtlCol="0" anchor="ctr"/>
          <a:lstStyle>
            <a:lvl1pPr algn="ctr">
              <a:defRPr sz="3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818514" y="21624836"/>
            <a:ext cx="3847888" cy="1242186"/>
          </a:xfrm>
          <a:prstGeom prst="rect">
            <a:avLst/>
          </a:prstGeom>
        </p:spPr>
        <p:txBody>
          <a:bodyPr vert="horz" lIns="227538" tIns="113768" rIns="227538" bIns="113768" rtlCol="0" anchor="ctr"/>
          <a:lstStyle>
            <a:lvl1pPr algn="r">
              <a:defRPr sz="3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74C4DD-5FA0-4815-96A9-A66113891A1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275369" rtl="0" eaLnBrk="1" latinLnBrk="0" hangingPunct="1">
        <a:spcBef>
          <a:spcPct val="0"/>
        </a:spcBef>
        <a:buNone/>
        <a:defRPr sz="10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53264" indent="-853264" algn="l" defTabSz="2275369" rtl="0" eaLnBrk="1" latinLnBrk="0" hangingPunct="1">
        <a:spcBef>
          <a:spcPct val="20000"/>
        </a:spcBef>
        <a:buFont typeface="Arial" pitchFamily="34" charset="0"/>
        <a:buChar char="•"/>
        <a:defRPr sz="7900" kern="1200">
          <a:solidFill>
            <a:schemeClr val="tx1"/>
          </a:solidFill>
          <a:latin typeface="+mn-lt"/>
          <a:ea typeface="+mn-ea"/>
          <a:cs typeface="+mn-cs"/>
        </a:defRPr>
      </a:lvl1pPr>
      <a:lvl2pPr marL="1848736" indent="-711054" algn="l" defTabSz="2275369" rtl="0" eaLnBrk="1" latinLnBrk="0" hangingPunct="1">
        <a:spcBef>
          <a:spcPct val="20000"/>
        </a:spcBef>
        <a:buFont typeface="Arial" pitchFamily="34" charset="0"/>
        <a:buChar char="–"/>
        <a:defRPr sz="6900" kern="1200">
          <a:solidFill>
            <a:schemeClr val="tx1"/>
          </a:solidFill>
          <a:latin typeface="+mn-lt"/>
          <a:ea typeface="+mn-ea"/>
          <a:cs typeface="+mn-cs"/>
        </a:defRPr>
      </a:lvl2pPr>
      <a:lvl3pPr marL="2844210" indent="-568841" algn="l" defTabSz="2275369" rtl="0" eaLnBrk="1" latinLnBrk="0" hangingPunct="1">
        <a:spcBef>
          <a:spcPct val="20000"/>
        </a:spcBef>
        <a:buFont typeface="Arial" pitchFamily="34" charset="0"/>
        <a:buChar char="•"/>
        <a:defRPr sz="6000" kern="1200">
          <a:solidFill>
            <a:schemeClr val="tx1"/>
          </a:solidFill>
          <a:latin typeface="+mn-lt"/>
          <a:ea typeface="+mn-ea"/>
          <a:cs typeface="+mn-cs"/>
        </a:defRPr>
      </a:lvl3pPr>
      <a:lvl4pPr marL="3981895" indent="-568841" algn="l" defTabSz="2275369" rtl="0" eaLnBrk="1" latinLnBrk="0" hangingPunct="1">
        <a:spcBef>
          <a:spcPct val="20000"/>
        </a:spcBef>
        <a:buFont typeface="Arial" pitchFamily="34" charset="0"/>
        <a:buChar char="–"/>
        <a:defRPr sz="5100" kern="1200">
          <a:solidFill>
            <a:schemeClr val="tx1"/>
          </a:solidFill>
          <a:latin typeface="+mn-lt"/>
          <a:ea typeface="+mn-ea"/>
          <a:cs typeface="+mn-cs"/>
        </a:defRPr>
      </a:lvl4pPr>
      <a:lvl5pPr marL="5119580" indent="-568841" algn="l" defTabSz="2275369" rtl="0" eaLnBrk="1" latinLnBrk="0" hangingPunct="1">
        <a:spcBef>
          <a:spcPct val="20000"/>
        </a:spcBef>
        <a:buFont typeface="Arial" pitchFamily="34" charset="0"/>
        <a:buChar char="»"/>
        <a:defRPr sz="5100" kern="1200">
          <a:solidFill>
            <a:schemeClr val="tx1"/>
          </a:solidFill>
          <a:latin typeface="+mn-lt"/>
          <a:ea typeface="+mn-ea"/>
          <a:cs typeface="+mn-cs"/>
        </a:defRPr>
      </a:lvl5pPr>
      <a:lvl6pPr marL="6257264" indent="-568841" algn="l" defTabSz="2275369" rtl="0" eaLnBrk="1" latinLnBrk="0" hangingPunct="1">
        <a:spcBef>
          <a:spcPct val="20000"/>
        </a:spcBef>
        <a:buFont typeface="Arial" pitchFamily="34" charset="0"/>
        <a:buChar char="•"/>
        <a:defRPr sz="5100" kern="1200">
          <a:solidFill>
            <a:schemeClr val="tx1"/>
          </a:solidFill>
          <a:latin typeface="+mn-lt"/>
          <a:ea typeface="+mn-ea"/>
          <a:cs typeface="+mn-cs"/>
        </a:defRPr>
      </a:lvl6pPr>
      <a:lvl7pPr marL="7394949" indent="-568841" algn="l" defTabSz="2275369" rtl="0" eaLnBrk="1" latinLnBrk="0" hangingPunct="1">
        <a:spcBef>
          <a:spcPct val="20000"/>
        </a:spcBef>
        <a:buFont typeface="Arial" pitchFamily="34" charset="0"/>
        <a:buChar char="•"/>
        <a:defRPr sz="5100" kern="1200">
          <a:solidFill>
            <a:schemeClr val="tx1"/>
          </a:solidFill>
          <a:latin typeface="+mn-lt"/>
          <a:ea typeface="+mn-ea"/>
          <a:cs typeface="+mn-cs"/>
        </a:defRPr>
      </a:lvl7pPr>
      <a:lvl8pPr marL="8532633" indent="-568841" algn="l" defTabSz="2275369" rtl="0" eaLnBrk="1" latinLnBrk="0" hangingPunct="1">
        <a:spcBef>
          <a:spcPct val="20000"/>
        </a:spcBef>
        <a:buFont typeface="Arial" pitchFamily="34" charset="0"/>
        <a:buChar char="•"/>
        <a:defRPr sz="5100" kern="1200">
          <a:solidFill>
            <a:schemeClr val="tx1"/>
          </a:solidFill>
          <a:latin typeface="+mn-lt"/>
          <a:ea typeface="+mn-ea"/>
          <a:cs typeface="+mn-cs"/>
        </a:defRPr>
      </a:lvl8pPr>
      <a:lvl9pPr marL="9670318" indent="-568841" algn="l" defTabSz="2275369" rtl="0" eaLnBrk="1" latinLnBrk="0" hangingPunct="1">
        <a:spcBef>
          <a:spcPct val="20000"/>
        </a:spcBef>
        <a:buFont typeface="Arial" pitchFamily="34" charset="0"/>
        <a:buChar char="•"/>
        <a:defRPr sz="5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275369" rtl="0" eaLnBrk="1" latinLnBrk="0" hangingPunct="1">
        <a:defRPr sz="4400" kern="1200">
          <a:solidFill>
            <a:schemeClr val="tx1"/>
          </a:solidFill>
          <a:latin typeface="+mn-lt"/>
          <a:ea typeface="+mn-ea"/>
          <a:cs typeface="+mn-cs"/>
        </a:defRPr>
      </a:lvl1pPr>
      <a:lvl2pPr marL="1137685" algn="l" defTabSz="2275369" rtl="0" eaLnBrk="1" latinLnBrk="0" hangingPunct="1">
        <a:defRPr sz="4400" kern="1200">
          <a:solidFill>
            <a:schemeClr val="tx1"/>
          </a:solidFill>
          <a:latin typeface="+mn-lt"/>
          <a:ea typeface="+mn-ea"/>
          <a:cs typeface="+mn-cs"/>
        </a:defRPr>
      </a:lvl2pPr>
      <a:lvl3pPr marL="2275369" algn="l" defTabSz="2275369" rtl="0" eaLnBrk="1" latinLnBrk="0" hangingPunct="1">
        <a:defRPr sz="4400" kern="1200">
          <a:solidFill>
            <a:schemeClr val="tx1"/>
          </a:solidFill>
          <a:latin typeface="+mn-lt"/>
          <a:ea typeface="+mn-ea"/>
          <a:cs typeface="+mn-cs"/>
        </a:defRPr>
      </a:lvl3pPr>
      <a:lvl4pPr marL="3413054" algn="l" defTabSz="2275369" rtl="0" eaLnBrk="1" latinLnBrk="0" hangingPunct="1">
        <a:defRPr sz="4400" kern="1200">
          <a:solidFill>
            <a:schemeClr val="tx1"/>
          </a:solidFill>
          <a:latin typeface="+mn-lt"/>
          <a:ea typeface="+mn-ea"/>
          <a:cs typeface="+mn-cs"/>
        </a:defRPr>
      </a:lvl4pPr>
      <a:lvl5pPr marL="4550738" algn="l" defTabSz="2275369" rtl="0" eaLnBrk="1" latinLnBrk="0" hangingPunct="1">
        <a:defRPr sz="4400" kern="1200">
          <a:solidFill>
            <a:schemeClr val="tx1"/>
          </a:solidFill>
          <a:latin typeface="+mn-lt"/>
          <a:ea typeface="+mn-ea"/>
          <a:cs typeface="+mn-cs"/>
        </a:defRPr>
      </a:lvl5pPr>
      <a:lvl6pPr marL="5688423" algn="l" defTabSz="2275369" rtl="0" eaLnBrk="1" latinLnBrk="0" hangingPunct="1">
        <a:defRPr sz="4400" kern="1200">
          <a:solidFill>
            <a:schemeClr val="tx1"/>
          </a:solidFill>
          <a:latin typeface="+mn-lt"/>
          <a:ea typeface="+mn-ea"/>
          <a:cs typeface="+mn-cs"/>
        </a:defRPr>
      </a:lvl6pPr>
      <a:lvl7pPr marL="6826108" algn="l" defTabSz="2275369" rtl="0" eaLnBrk="1" latinLnBrk="0" hangingPunct="1">
        <a:defRPr sz="4400" kern="1200">
          <a:solidFill>
            <a:schemeClr val="tx1"/>
          </a:solidFill>
          <a:latin typeface="+mn-lt"/>
          <a:ea typeface="+mn-ea"/>
          <a:cs typeface="+mn-cs"/>
        </a:defRPr>
      </a:lvl7pPr>
      <a:lvl8pPr marL="7963790" algn="l" defTabSz="2275369" rtl="0" eaLnBrk="1" latinLnBrk="0" hangingPunct="1">
        <a:defRPr sz="4400" kern="1200">
          <a:solidFill>
            <a:schemeClr val="tx1"/>
          </a:solidFill>
          <a:latin typeface="+mn-lt"/>
          <a:ea typeface="+mn-ea"/>
          <a:cs typeface="+mn-cs"/>
        </a:defRPr>
      </a:lvl8pPr>
      <a:lvl9pPr marL="9101475" algn="l" defTabSz="2275369" rtl="0" eaLnBrk="1" latinLnBrk="0" hangingPunct="1">
        <a:defRPr sz="4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08571" y="288480"/>
            <a:ext cx="3528392" cy="3816872"/>
            <a:chOff x="108571" y="288480"/>
            <a:chExt cx="3528392" cy="3816872"/>
          </a:xfrm>
        </p:grpSpPr>
        <p:sp>
          <p:nvSpPr>
            <p:cNvPr id="8" name="Rectangle 7"/>
            <p:cNvSpPr/>
            <p:nvPr/>
          </p:nvSpPr>
          <p:spPr>
            <a:xfrm>
              <a:off x="270779" y="288480"/>
              <a:ext cx="3276923" cy="3816872"/>
            </a:xfrm>
            <a:prstGeom prst="rect">
              <a:avLst/>
            </a:prstGeom>
            <a:noFill/>
            <a:ln>
              <a:solidFill>
                <a:schemeClr val="accent1">
                  <a:shade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96020" y="315258"/>
              <a:ext cx="3240000" cy="33385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" name="TextBox 6"/>
            <p:cNvSpPr txBox="1"/>
            <p:nvPr/>
          </p:nvSpPr>
          <p:spPr>
            <a:xfrm>
              <a:off x="108571" y="3643239"/>
              <a:ext cx="352839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rtl="1"/>
              <a:r>
                <a:rPr lang="fa-IR" sz="2400" dirty="0" smtClean="0">
                  <a:cs typeface="B Titr" pitchFamily="2" charset="-78"/>
                </a:rPr>
                <a:t>دانشکده برق و کامپیوتر</a:t>
              </a:r>
              <a:endParaRPr lang="en-US" sz="2400" dirty="0">
                <a:cs typeface="B Titr" pitchFamily="2" charset="-78"/>
              </a:endParaRPr>
            </a:p>
          </p:txBody>
        </p:sp>
      </p:grpSp>
      <p:sp>
        <p:nvSpPr>
          <p:cNvPr id="10" name="Rounded Rectangle 9"/>
          <p:cNvSpPr/>
          <p:nvPr/>
        </p:nvSpPr>
        <p:spPr bwMode="auto">
          <a:xfrm>
            <a:off x="4069011" y="268231"/>
            <a:ext cx="12097344" cy="3816872"/>
          </a:xfrm>
          <a:prstGeom prst="roundRect">
            <a:avLst/>
          </a:prstGeom>
          <a:solidFill>
            <a:srgbClr val="FFFFFF">
              <a:alpha val="50196"/>
            </a:srgbClr>
          </a:solidFill>
          <a:ln>
            <a:headEnd type="none" w="med" len="med"/>
            <a:tailEnd type="none" w="med" len="med"/>
          </a:ln>
          <a:extLst>
            <a:ext uri="{AF507438-7753-43E0-B8FC-AC1667EBCBE1}"/>
          </a:ex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 defTabSz="3291331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a-IR" sz="4000" dirty="0" smtClean="0">
                <a:solidFill>
                  <a:schemeClr val="tx1"/>
                </a:solidFill>
                <a:cs typeface="B Titr" pitchFamily="2" charset="-78"/>
              </a:rPr>
              <a:t>عنوان پروژه (</a:t>
            </a:r>
            <a:r>
              <a:rPr lang="en-US" sz="4000" dirty="0" smtClean="0">
                <a:solidFill>
                  <a:schemeClr val="tx1"/>
                </a:solidFill>
                <a:cs typeface="B Titr" pitchFamily="2" charset="-78"/>
              </a:rPr>
              <a:t>B </a:t>
            </a:r>
            <a:r>
              <a:rPr lang="en-US" sz="4000" dirty="0" err="1" smtClean="0">
                <a:solidFill>
                  <a:schemeClr val="tx1"/>
                </a:solidFill>
                <a:cs typeface="B Titr" pitchFamily="2" charset="-78"/>
              </a:rPr>
              <a:t>Titr</a:t>
            </a:r>
            <a:r>
              <a:rPr lang="en-US" sz="4000" dirty="0" smtClean="0">
                <a:solidFill>
                  <a:schemeClr val="tx1"/>
                </a:solidFill>
                <a:cs typeface="B Titr" pitchFamily="2" charset="-78"/>
              </a:rPr>
              <a:t> 40</a:t>
            </a:r>
            <a:r>
              <a:rPr lang="fa-IR" sz="4000" dirty="0" smtClean="0">
                <a:solidFill>
                  <a:schemeClr val="tx1"/>
                </a:solidFill>
                <a:cs typeface="B Titr" pitchFamily="2" charset="-78"/>
              </a:rPr>
              <a:t>)</a:t>
            </a:r>
            <a:endParaRPr lang="en-US" sz="4000" dirty="0">
              <a:solidFill>
                <a:schemeClr val="tx1"/>
              </a:solidFill>
              <a:cs typeface="B Titr" pitchFamily="2" charset="-78"/>
            </a:endParaRPr>
          </a:p>
          <a:p>
            <a:pPr algn="ctr" defTabSz="3291331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 dirty="0" smtClean="0">
              <a:solidFill>
                <a:schemeClr val="tx1"/>
              </a:solidFill>
              <a:cs typeface="B Nazanin" pitchFamily="2" charset="-78"/>
            </a:endParaRPr>
          </a:p>
          <a:p>
            <a:pPr algn="ctr" defTabSz="3291331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a-IR" sz="3200" dirty="0" smtClean="0">
                <a:solidFill>
                  <a:schemeClr val="tx1"/>
                </a:solidFill>
                <a:cs typeface="B Nazanin" pitchFamily="2" charset="-78"/>
              </a:rPr>
              <a:t>نام و نام خانوادگی دانشجو (گرایش دانشجو)</a:t>
            </a:r>
            <a:endParaRPr lang="fa-IR" sz="3200" dirty="0" smtClean="0">
              <a:solidFill>
                <a:schemeClr val="tx1"/>
              </a:solidFill>
              <a:cs typeface="B Nazanin" pitchFamily="2" charset="-78"/>
            </a:endParaRPr>
          </a:p>
          <a:p>
            <a:pPr algn="ctr" defTabSz="3291331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a-IR" sz="3200" dirty="0" smtClean="0">
                <a:solidFill>
                  <a:schemeClr val="tx1"/>
                </a:solidFill>
                <a:cs typeface="B Nazanin" pitchFamily="2" charset="-78"/>
              </a:rPr>
              <a:t>نام و نام خانوادگی دانشجو (گرایش دانشجو)</a:t>
            </a:r>
          </a:p>
          <a:p>
            <a:pPr algn="ctr" defTabSz="3291331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a-IR" sz="3200" dirty="0" smtClean="0">
                <a:solidFill>
                  <a:schemeClr val="tx1"/>
                </a:solidFill>
                <a:cs typeface="B Nazanin" pitchFamily="2" charset="-78"/>
              </a:rPr>
              <a:t>استاد </a:t>
            </a:r>
            <a:r>
              <a:rPr lang="fa-IR" sz="3200" dirty="0" smtClean="0">
                <a:solidFill>
                  <a:schemeClr val="tx1"/>
                </a:solidFill>
                <a:cs typeface="B Nazanin" pitchFamily="2" charset="-78"/>
              </a:rPr>
              <a:t>راهنما: </a:t>
            </a:r>
            <a:r>
              <a:rPr lang="fa-IR" sz="3200" dirty="0" smtClean="0">
                <a:solidFill>
                  <a:schemeClr val="tx1"/>
                </a:solidFill>
                <a:cs typeface="B Nazanin" pitchFamily="2" charset="-78"/>
              </a:rPr>
              <a:t>نام </a:t>
            </a:r>
            <a:r>
              <a:rPr lang="fa-IR" sz="3200" dirty="0" smtClean="0">
                <a:solidFill>
                  <a:schemeClr val="tx1"/>
                </a:solidFill>
                <a:cs typeface="B Nazanin" pitchFamily="2" charset="-78"/>
              </a:rPr>
              <a:t>و نام و نام خانوادگی </a:t>
            </a:r>
            <a:r>
              <a:rPr lang="fa-IR" sz="3200" dirty="0" smtClean="0">
                <a:solidFill>
                  <a:schemeClr val="tx1"/>
                </a:solidFill>
                <a:cs typeface="B Nazanin" pitchFamily="2" charset="-78"/>
              </a:rPr>
              <a:t>استاد راهنما</a:t>
            </a:r>
            <a:endParaRPr lang="fa-IR" sz="3200" dirty="0" smtClean="0">
              <a:solidFill>
                <a:schemeClr val="tx1"/>
              </a:solidFill>
              <a:cs typeface="B Nazanin" pitchFamily="2" charset="-78"/>
            </a:endParaRPr>
          </a:p>
          <a:p>
            <a:pPr algn="ctr" defTabSz="3291331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fa-IR" sz="3200" dirty="0" smtClean="0">
              <a:solidFill>
                <a:schemeClr val="tx1"/>
              </a:solidFill>
              <a:cs typeface="B Nazanin" pitchFamily="2" charset="-78"/>
            </a:endParaRPr>
          </a:p>
          <a:p>
            <a:pPr algn="ctr" defTabSz="3291331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a-IR" sz="2400" dirty="0" smtClean="0">
                <a:solidFill>
                  <a:schemeClr val="tx1"/>
                </a:solidFill>
                <a:cs typeface="B Nazanin" pitchFamily="2" charset="-78"/>
              </a:rPr>
              <a:t>ماه و سال اتمام پروژه</a:t>
            </a:r>
            <a:endParaRPr lang="en-US" sz="2400" dirty="0">
              <a:solidFill>
                <a:schemeClr val="tx1"/>
              </a:solidFill>
              <a:cs typeface="B Nazanin" pitchFamily="2" charset="-78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11125795" y="4536382"/>
            <a:ext cx="5040000" cy="18360000"/>
          </a:xfrm>
          <a:prstGeom prst="rect">
            <a:avLst/>
          </a:prstGeom>
          <a:solidFill>
            <a:schemeClr val="accent6">
              <a:lumMod val="60000"/>
              <a:lumOff val="40000"/>
              <a:alpha val="13000"/>
            </a:schemeClr>
          </a:solidFill>
          <a:ln>
            <a:solidFill>
              <a:schemeClr val="accent1">
                <a:shade val="50000"/>
              </a:schemeClr>
            </a:solidFill>
          </a:ln>
          <a:effectLst>
            <a:outerShdw blurRad="50800" dist="50800" dir="5400000" algn="ctr" rotWithShape="0">
              <a:srgbClr val="00000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2880360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5697155" y="4608688"/>
            <a:ext cx="5040000" cy="18360000"/>
          </a:xfrm>
          <a:prstGeom prst="rect">
            <a:avLst/>
          </a:prstGeom>
          <a:solidFill>
            <a:schemeClr val="accent6">
              <a:lumMod val="60000"/>
              <a:lumOff val="40000"/>
              <a:alpha val="13000"/>
            </a:schemeClr>
          </a:solidFill>
          <a:ln>
            <a:solidFill>
              <a:schemeClr val="accent1">
                <a:shade val="50000"/>
              </a:schemeClr>
            </a:solidFill>
          </a:ln>
          <a:effectLst>
            <a:outerShdw blurRad="50800" dist="50800" dir="5400000" algn="ctr" rotWithShape="0">
              <a:srgbClr val="00000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2880360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229513" y="4538992"/>
            <a:ext cx="5040000" cy="18360000"/>
          </a:xfrm>
          <a:prstGeom prst="rect">
            <a:avLst/>
          </a:prstGeom>
          <a:solidFill>
            <a:schemeClr val="accent6">
              <a:lumMod val="60000"/>
              <a:lumOff val="40000"/>
              <a:alpha val="13000"/>
            </a:schemeClr>
          </a:solidFill>
          <a:ln>
            <a:solidFill>
              <a:schemeClr val="accent1">
                <a:shade val="50000"/>
              </a:schemeClr>
            </a:solidFill>
          </a:ln>
          <a:effectLst>
            <a:outerShdw blurRad="50800" dist="50800" dir="5400000" algn="ctr" rotWithShape="0">
              <a:srgbClr val="00000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288036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9" name="Rectangle 11"/>
          <p:cNvSpPr>
            <a:spLocks noChangeArrowheads="1"/>
          </p:cNvSpPr>
          <p:nvPr/>
        </p:nvSpPr>
        <p:spPr bwMode="auto">
          <a:xfrm>
            <a:off x="11136907" y="4469707"/>
            <a:ext cx="5040000" cy="7143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8012" tIns="49006" rIns="98012" bIns="49006" anchor="ctr"/>
          <a:lstStyle/>
          <a:p>
            <a:pPr algn="ctr" defTabSz="2687638" rtl="1"/>
            <a:r>
              <a:rPr lang="fa-IR" sz="3200" b="1" dirty="0">
                <a:latin typeface="Calibri" pitchFamily="34" charset="0"/>
                <a:cs typeface="B Titr" pitchFamily="2" charset="-78"/>
              </a:rPr>
              <a:t>مقدمه</a:t>
            </a:r>
            <a:endParaRPr lang="en-US" sz="3800" b="1" dirty="0">
              <a:latin typeface="Calibri" pitchFamily="34" charset="0"/>
              <a:cs typeface="B Titr" pitchFamily="2" charset="-78"/>
            </a:endParaRPr>
          </a:p>
        </p:txBody>
      </p:sp>
      <p:sp>
        <p:nvSpPr>
          <p:cNvPr id="30" name="TextBox 20"/>
          <p:cNvSpPr txBox="1">
            <a:spLocks noChangeArrowheads="1"/>
          </p:cNvSpPr>
          <p:nvPr/>
        </p:nvSpPr>
        <p:spPr bwMode="auto">
          <a:xfrm>
            <a:off x="11125795" y="5833369"/>
            <a:ext cx="5040000" cy="99719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rtl="1">
              <a:lnSpc>
                <a:spcPct val="150000"/>
              </a:lnSpc>
            </a:pPr>
            <a:r>
              <a:rPr lang="fa-IR" sz="3200" b="1" dirty="0">
                <a:latin typeface="Calibri" pitchFamily="34" charset="0"/>
                <a:cs typeface="B Titr" pitchFamily="2" charset="-78"/>
              </a:rPr>
              <a:t>چکیده (حداکثر 120 کلمه)</a:t>
            </a:r>
            <a:endParaRPr lang="en-US" sz="3200" b="1" dirty="0">
              <a:latin typeface="Calibri" pitchFamily="34" charset="0"/>
              <a:cs typeface="B Titr" pitchFamily="2" charset="-78"/>
            </a:endParaRPr>
          </a:p>
          <a:p>
            <a:pPr algn="just" rtl="1"/>
            <a:r>
              <a:rPr lang="ar-SA" sz="2200" dirty="0">
                <a:latin typeface="Calibri" pitchFamily="34" charset="0"/>
                <a:cs typeface="B Nazanin" pitchFamily="2" charset="-78"/>
              </a:rPr>
              <a:t>به</a:t>
            </a:r>
            <a:r>
              <a:rPr lang="fa-IR" sz="2200" dirty="0">
                <a:latin typeface="Calibri" pitchFamily="34" charset="0"/>
                <a:cs typeface="B Nazanin" pitchFamily="2" charset="-78"/>
              </a:rPr>
              <a:t>‌</a:t>
            </a:r>
            <a:r>
              <a:rPr lang="ar-SA" sz="2200" dirty="0">
                <a:latin typeface="Calibri" pitchFamily="34" charset="0"/>
                <a:cs typeface="B Nazanin" pitchFamily="2" charset="-78"/>
              </a:rPr>
              <a:t>منظور يكسان</a:t>
            </a:r>
            <a:r>
              <a:rPr lang="fa-IR" sz="2200" dirty="0">
                <a:latin typeface="Calibri" pitchFamily="34" charset="0"/>
                <a:cs typeface="B Nazanin" pitchFamily="2" charset="-78"/>
              </a:rPr>
              <a:t>‌</a:t>
            </a:r>
            <a:r>
              <a:rPr lang="ar-SA" sz="2200" dirty="0">
                <a:latin typeface="Calibri" pitchFamily="34" charset="0"/>
                <a:cs typeface="B Nazanin" pitchFamily="2" charset="-78"/>
              </a:rPr>
              <a:t>سازي مجموعه لازم است كه همة </a:t>
            </a:r>
            <a:r>
              <a:rPr lang="fa-IR" sz="2200" dirty="0" smtClean="0">
                <a:latin typeface="Calibri" pitchFamily="34" charset="0"/>
                <a:cs typeface="B Nazanin" pitchFamily="2" charset="-78"/>
              </a:rPr>
              <a:t>پروژه ها پوستری</a:t>
            </a:r>
            <a:r>
              <a:rPr lang="ar-SA" sz="2200" dirty="0" smtClean="0">
                <a:latin typeface="Calibri" pitchFamily="34" charset="0"/>
                <a:cs typeface="B Nazanin" pitchFamily="2" charset="-78"/>
              </a:rPr>
              <a:t> </a:t>
            </a:r>
            <a:r>
              <a:rPr lang="fa-IR" sz="2200" dirty="0">
                <a:latin typeface="Calibri" pitchFamily="34" charset="0"/>
                <a:cs typeface="B Nazanin" pitchFamily="2" charset="-78"/>
              </a:rPr>
              <a:t>ب</a:t>
            </a:r>
            <a:r>
              <a:rPr lang="ar-SA" sz="2200" dirty="0">
                <a:latin typeface="Calibri" pitchFamily="34" charset="0"/>
                <a:cs typeface="B Nazanin" pitchFamily="2" charset="-78"/>
              </a:rPr>
              <a:t>ا طرحي يكسان و كاملاً هماهنگ تهيه و تايپ شوند. </a:t>
            </a:r>
            <a:r>
              <a:rPr lang="fa-IR" sz="2200" dirty="0">
                <a:latin typeface="Calibri" pitchFamily="34" charset="0"/>
                <a:cs typeface="B Nazanin" pitchFamily="2" charset="-78"/>
              </a:rPr>
              <a:t>(رنگ‌بندی، جانمایی مطالب، تک یا دو ستونه بودن و اندازه ستون‌های چپ و راست و نوع محتوای آن‌ها </a:t>
            </a:r>
            <a:r>
              <a:rPr lang="fa-IR" sz="2200" b="1" u="sng" dirty="0">
                <a:latin typeface="Calibri" pitchFamily="34" charset="0"/>
                <a:cs typeface="B Nazanin" pitchFamily="2" charset="-78"/>
              </a:rPr>
              <a:t>طبق سلیقه نگارنده مقاله است</a:t>
            </a:r>
            <a:r>
              <a:rPr lang="fa-IR" sz="2200" dirty="0">
                <a:latin typeface="Calibri" pitchFamily="34" charset="0"/>
                <a:cs typeface="B Nazanin" pitchFamily="2" charset="-78"/>
              </a:rPr>
              <a:t>). </a:t>
            </a:r>
            <a:r>
              <a:rPr lang="ar-SA" sz="2200" dirty="0">
                <a:latin typeface="Calibri" pitchFamily="34" charset="0"/>
                <a:cs typeface="B Nazanin" pitchFamily="2" charset="-78"/>
              </a:rPr>
              <a:t>اين راهنما به نويسندگان كمك مي‌كند تا </a:t>
            </a:r>
            <a:r>
              <a:rPr lang="fa-IR" sz="2200" dirty="0" smtClean="0">
                <a:latin typeface="Calibri" pitchFamily="34" charset="0"/>
                <a:cs typeface="B Nazanin" pitchFamily="2" charset="-78"/>
              </a:rPr>
              <a:t>پروژه </a:t>
            </a:r>
            <a:r>
              <a:rPr lang="ar-SA" sz="2200" dirty="0" smtClean="0">
                <a:latin typeface="Calibri" pitchFamily="34" charset="0"/>
                <a:cs typeface="B Nazanin" pitchFamily="2" charset="-78"/>
              </a:rPr>
              <a:t>خود </a:t>
            </a:r>
            <a:r>
              <a:rPr lang="ar-SA" sz="2200" dirty="0">
                <a:latin typeface="Calibri" pitchFamily="34" charset="0"/>
                <a:cs typeface="B Nazanin" pitchFamily="2" charset="-78"/>
              </a:rPr>
              <a:t>را با طرح مورد قبول </a:t>
            </a:r>
            <a:r>
              <a:rPr lang="fa-IR" sz="2200" dirty="0">
                <a:latin typeface="Calibri" pitchFamily="34" charset="0"/>
                <a:cs typeface="B Nazanin" pitchFamily="2" charset="-78"/>
              </a:rPr>
              <a:t>گردهمايي </a:t>
            </a:r>
            <a:r>
              <a:rPr lang="ar-SA" sz="2200" dirty="0">
                <a:latin typeface="Calibri" pitchFamily="34" charset="0"/>
                <a:cs typeface="B Nazanin" pitchFamily="2" charset="-78"/>
              </a:rPr>
              <a:t>تهيه نمايند. توجه شود كه فرمت ظاهري اين راهنما و نگارش آن منطبق بر دستورالعمل مورد قبول </a:t>
            </a:r>
            <a:r>
              <a:rPr lang="fa-IR" sz="2200" dirty="0">
                <a:latin typeface="Calibri" pitchFamily="34" charset="0"/>
                <a:cs typeface="B Nazanin" pitchFamily="2" charset="-78"/>
              </a:rPr>
              <a:t>گردهمايي</a:t>
            </a:r>
            <a:r>
              <a:rPr lang="ar-SA" sz="2200" dirty="0">
                <a:latin typeface="Calibri" pitchFamily="34" charset="0"/>
                <a:cs typeface="B Nazanin" pitchFamily="2" charset="-78"/>
              </a:rPr>
              <a:t> است.</a:t>
            </a:r>
            <a:r>
              <a:rPr lang="en-US" sz="2200" dirty="0">
                <a:latin typeface="Calibri" pitchFamily="34" charset="0"/>
                <a:cs typeface="B Nazanin" pitchFamily="2" charset="-78"/>
              </a:rPr>
              <a:t> </a:t>
            </a:r>
          </a:p>
          <a:p>
            <a:pPr algn="just" rtl="1"/>
            <a:r>
              <a:rPr lang="fa-IR" sz="2200" dirty="0">
                <a:latin typeface="Calibri" pitchFamily="34" charset="0"/>
                <a:cs typeface="B Nazanin" pitchFamily="2" charset="-78"/>
              </a:rPr>
              <a:t>اندازه پوستر باید </a:t>
            </a:r>
            <a:r>
              <a:rPr lang="fa-IR" sz="2200" dirty="0" smtClean="0">
                <a:latin typeface="Calibri" pitchFamily="34" charset="0"/>
                <a:cs typeface="B Nazanin" pitchFamily="2" charset="-78"/>
              </a:rPr>
              <a:t>458 در 648 میلی متر و </a:t>
            </a:r>
            <a:r>
              <a:rPr lang="fa-IR" sz="2200" dirty="0">
                <a:latin typeface="Calibri" pitchFamily="34" charset="0"/>
                <a:cs typeface="B Nazanin" pitchFamily="2" charset="-78"/>
              </a:rPr>
              <a:t>به صورت عمودي باشد. ضروری است عنوان </a:t>
            </a:r>
            <a:r>
              <a:rPr lang="fa-IR" sz="2200" dirty="0" smtClean="0">
                <a:latin typeface="Calibri" pitchFamily="34" charset="0"/>
                <a:cs typeface="B Nazanin" pitchFamily="2" charset="-78"/>
              </a:rPr>
              <a:t>و لوگوی دانشگاه بالای </a:t>
            </a:r>
            <a:r>
              <a:rPr lang="fa-IR" sz="2200" dirty="0">
                <a:latin typeface="Calibri" pitchFamily="34" charset="0"/>
                <a:cs typeface="B Nazanin" pitchFamily="2" charset="-78"/>
              </a:rPr>
              <a:t>پوستر حفظ شود و تغییر نکند. سایر زیباسازی ها در متن به شرط رعایت ساختار پیشنهادی زیر آزاد است. </a:t>
            </a:r>
            <a:endParaRPr lang="en-US" sz="2200" dirty="0">
              <a:latin typeface="Calibri" pitchFamily="34" charset="0"/>
              <a:cs typeface="B Nazanin" pitchFamily="2" charset="-78"/>
            </a:endParaRPr>
          </a:p>
          <a:p>
            <a:pPr algn="just" rtl="1"/>
            <a:r>
              <a:rPr lang="ar-SA" sz="2200" dirty="0">
                <a:latin typeface="Calibri" pitchFamily="34" charset="0"/>
                <a:cs typeface="B Nazanin" pitchFamily="2" charset="-78"/>
              </a:rPr>
              <a:t>براي </a:t>
            </a:r>
            <a:r>
              <a:rPr lang="fa-IR" sz="2200" dirty="0">
                <a:latin typeface="Calibri" pitchFamily="34" charset="0"/>
                <a:cs typeface="B Nazanin" pitchFamily="2" charset="-78"/>
              </a:rPr>
              <a:t>ساخت پوستر</a:t>
            </a:r>
            <a:r>
              <a:rPr lang="ar-SA" sz="2200" dirty="0">
                <a:latin typeface="Calibri" pitchFamily="34" charset="0"/>
                <a:cs typeface="B Nazanin" pitchFamily="2" charset="-78"/>
              </a:rPr>
              <a:t>، فقط از نرم افزار مايكروسافت </a:t>
            </a:r>
            <a:r>
              <a:rPr lang="fa-IR" sz="2200" dirty="0">
                <a:latin typeface="Calibri" pitchFamily="34" charset="0"/>
                <a:cs typeface="B Nazanin" pitchFamily="2" charset="-78"/>
              </a:rPr>
              <a:t>پاورپوینت </a:t>
            </a:r>
            <a:r>
              <a:rPr lang="ar-SA" sz="2200" dirty="0">
                <a:latin typeface="Calibri" pitchFamily="34" charset="0"/>
                <a:cs typeface="B Nazanin" pitchFamily="2" charset="-78"/>
              </a:rPr>
              <a:t>نسخة </a:t>
            </a:r>
            <a:r>
              <a:rPr lang="fa-IR" sz="2200" dirty="0">
                <a:latin typeface="Calibri" pitchFamily="34" charset="0"/>
                <a:cs typeface="B Nazanin" pitchFamily="2" charset="-78"/>
              </a:rPr>
              <a:t>2003 به بعد</a:t>
            </a:r>
            <a:r>
              <a:rPr lang="ar-SA" sz="2200" dirty="0">
                <a:latin typeface="Calibri" pitchFamily="34" charset="0"/>
                <a:cs typeface="B Nazanin" pitchFamily="2" charset="-78"/>
              </a:rPr>
              <a:t> استفاده كنيد. عنوان همة بخش‌ها با قلم </a:t>
            </a:r>
            <a:r>
              <a:rPr lang="en-US" sz="2200" dirty="0">
                <a:latin typeface="Calibri" pitchFamily="34" charset="0"/>
                <a:cs typeface="B Nazanin" pitchFamily="2" charset="-78"/>
              </a:rPr>
              <a:t>B </a:t>
            </a:r>
            <a:r>
              <a:rPr lang="en-US" sz="2200" dirty="0" err="1">
                <a:latin typeface="Calibri" pitchFamily="34" charset="0"/>
                <a:cs typeface="B Nazanin" pitchFamily="2" charset="-78"/>
              </a:rPr>
              <a:t>Titr</a:t>
            </a:r>
            <a:r>
              <a:rPr lang="fa-IR" sz="2200" dirty="0">
                <a:latin typeface="Calibri" pitchFamily="34" charset="0"/>
                <a:cs typeface="B Nazanin" pitchFamily="2" charset="-78"/>
              </a:rPr>
              <a:t> </a:t>
            </a:r>
            <a:r>
              <a:rPr lang="ar-SA" sz="2200" dirty="0">
                <a:latin typeface="Calibri" pitchFamily="34" charset="0"/>
                <a:cs typeface="B Nazanin" pitchFamily="2" charset="-78"/>
              </a:rPr>
              <a:t>و اندازه </a:t>
            </a:r>
            <a:r>
              <a:rPr lang="en-US" sz="2200" dirty="0">
                <a:latin typeface="Calibri" pitchFamily="34" charset="0"/>
                <a:cs typeface="B Nazanin" pitchFamily="2" charset="-78"/>
              </a:rPr>
              <a:t>pt. </a:t>
            </a:r>
            <a:r>
              <a:rPr lang="fa-IR" sz="2200" dirty="0" smtClean="0">
                <a:latin typeface="Calibri" pitchFamily="34" charset="0"/>
                <a:cs typeface="B Nazanin" pitchFamily="2" charset="-78"/>
              </a:rPr>
              <a:t>40 </a:t>
            </a:r>
            <a:r>
              <a:rPr lang="ar-SA" sz="2200" dirty="0" smtClean="0">
                <a:latin typeface="Calibri" pitchFamily="34" charset="0"/>
                <a:cs typeface="B Nazanin" pitchFamily="2" charset="-78"/>
              </a:rPr>
              <a:t>پررنگ </a:t>
            </a:r>
            <a:r>
              <a:rPr lang="ar-SA" sz="2200" dirty="0">
                <a:latin typeface="Calibri" pitchFamily="34" charset="0"/>
                <a:cs typeface="B Nazanin" pitchFamily="2" charset="-78"/>
              </a:rPr>
              <a:t>و عنوان زيربخش‌ها با قلم </a:t>
            </a:r>
            <a:r>
              <a:rPr lang="en-US" sz="2200" dirty="0">
                <a:latin typeface="Calibri" pitchFamily="34" charset="0"/>
                <a:cs typeface="B Nazanin" pitchFamily="2" charset="-78"/>
              </a:rPr>
              <a:t>B </a:t>
            </a:r>
            <a:r>
              <a:rPr lang="en-US" sz="2200" dirty="0" err="1" smtClean="0">
                <a:latin typeface="Calibri" pitchFamily="34" charset="0"/>
                <a:cs typeface="B Nazanin" pitchFamily="2" charset="-78"/>
              </a:rPr>
              <a:t>Titr</a:t>
            </a:r>
            <a:r>
              <a:rPr lang="fa-IR" sz="2200" dirty="0" smtClean="0">
                <a:latin typeface="Calibri" pitchFamily="34" charset="0"/>
                <a:cs typeface="B Nazanin" pitchFamily="2" charset="-78"/>
              </a:rPr>
              <a:t> </a:t>
            </a:r>
            <a:r>
              <a:rPr lang="ar-SA" sz="2200" dirty="0" smtClean="0">
                <a:latin typeface="Calibri" pitchFamily="34" charset="0"/>
                <a:cs typeface="B Nazanin" pitchFamily="2" charset="-78"/>
              </a:rPr>
              <a:t>و </a:t>
            </a:r>
            <a:r>
              <a:rPr lang="ar-SA" sz="2200" dirty="0">
                <a:latin typeface="Calibri" pitchFamily="34" charset="0"/>
                <a:cs typeface="B Nazanin" pitchFamily="2" charset="-78"/>
              </a:rPr>
              <a:t>اندازه </a:t>
            </a:r>
            <a:r>
              <a:rPr lang="fa-IR" sz="2200" dirty="0">
                <a:latin typeface="Calibri" pitchFamily="34" charset="0"/>
                <a:cs typeface="B Nazanin" pitchFamily="2" charset="-78"/>
              </a:rPr>
              <a:t>30 </a:t>
            </a:r>
            <a:r>
              <a:rPr lang="ar-SA" sz="2200" dirty="0">
                <a:latin typeface="Calibri" pitchFamily="34" charset="0"/>
                <a:cs typeface="B Nazanin" pitchFamily="2" charset="-78"/>
              </a:rPr>
              <a:t>پررنگ تايپ شود. عنوان هر بخش يا زيربخش، </a:t>
            </a:r>
            <a:r>
              <a:rPr lang="ar-SA" sz="2200" u="sng" dirty="0">
                <a:latin typeface="Calibri" pitchFamily="34" charset="0"/>
                <a:cs typeface="B Nazanin" pitchFamily="2" charset="-78"/>
              </a:rPr>
              <a:t>با يك خط خالي فاصله از انتهاي متن بخش قبلي</a:t>
            </a:r>
            <a:r>
              <a:rPr lang="ar-SA" sz="2200" dirty="0">
                <a:latin typeface="Calibri" pitchFamily="34" charset="0"/>
                <a:cs typeface="B Nazanin" pitchFamily="2" charset="-78"/>
              </a:rPr>
              <a:t> تايپ و شماره‌گذاري شود. </a:t>
            </a:r>
            <a:r>
              <a:rPr lang="ar-SA" sz="2200" u="sng" dirty="0">
                <a:latin typeface="Calibri" pitchFamily="34" charset="0"/>
                <a:cs typeface="B Nazanin" pitchFamily="2" charset="-78"/>
              </a:rPr>
              <a:t>خط اول همة پاراگراف‌ها بايد داراي تورفتگي به اندازة </a:t>
            </a:r>
            <a:r>
              <a:rPr lang="en-US" sz="2200" u="sng" dirty="0">
                <a:latin typeface="Calibri" pitchFamily="34" charset="0"/>
                <a:cs typeface="B Nazanin" pitchFamily="2" charset="-78"/>
              </a:rPr>
              <a:t>cm</a:t>
            </a:r>
            <a:r>
              <a:rPr lang="ar-SA" sz="2200" u="sng" dirty="0">
                <a:latin typeface="Calibri" pitchFamily="34" charset="0"/>
                <a:cs typeface="B Nazanin" pitchFamily="2" charset="-78"/>
              </a:rPr>
              <a:t> </a:t>
            </a:r>
            <a:r>
              <a:rPr lang="fa-IR" sz="2200" u="sng" dirty="0">
                <a:latin typeface="Calibri" pitchFamily="34" charset="0"/>
                <a:cs typeface="B Nazanin" pitchFamily="2" charset="-78"/>
              </a:rPr>
              <a:t>1</a:t>
            </a:r>
            <a:r>
              <a:rPr lang="ar-SA" sz="2200" u="sng" dirty="0">
                <a:latin typeface="Calibri" pitchFamily="34" charset="0"/>
                <a:cs typeface="B Nazanin" pitchFamily="2" charset="-78"/>
              </a:rPr>
              <a:t>باشد.</a:t>
            </a:r>
            <a:r>
              <a:rPr lang="fa-IR" sz="2200" u="sng" dirty="0">
                <a:latin typeface="Calibri" pitchFamily="34" charset="0"/>
                <a:cs typeface="B Nazanin" pitchFamily="2" charset="-78"/>
              </a:rPr>
              <a:t> برای کلیه متون از حالت پاراگراف از راست (متن از راست به چپ)- حالت </a:t>
            </a:r>
            <a:r>
              <a:rPr lang="en-US" sz="2200" u="sng" dirty="0">
                <a:latin typeface="Calibri" pitchFamily="34" charset="0"/>
                <a:cs typeface="B Nazanin" pitchFamily="2" charset="-78"/>
              </a:rPr>
              <a:t>Justify</a:t>
            </a:r>
            <a:r>
              <a:rPr lang="fa-IR" sz="2200" u="sng" dirty="0">
                <a:latin typeface="Calibri" pitchFamily="34" charset="0"/>
                <a:cs typeface="B Nazanin" pitchFamily="2" charset="-78"/>
              </a:rPr>
              <a:t>- و براي تدوين بخشهای لاتين نيز بايستي کليه موارد مندرج در اين دستورالعمل رعايت شود و برای نگارش بخش های لاتین بايد از قلم </a:t>
            </a:r>
            <a:r>
              <a:rPr lang="en-US" sz="2200" u="sng" dirty="0">
                <a:latin typeface="Calibri" pitchFamily="34" charset="0"/>
                <a:cs typeface="B Nazanin" pitchFamily="2" charset="-78"/>
              </a:rPr>
              <a:t>Times New Roman </a:t>
            </a:r>
            <a:r>
              <a:rPr lang="fa-IR" sz="2200" u="sng" dirty="0">
                <a:latin typeface="Calibri" pitchFamily="34" charset="0"/>
                <a:cs typeface="B Nazanin" pitchFamily="2" charset="-78"/>
              </a:rPr>
              <a:t> با اندازه فونت دو شماره کمتر از حالت فارسي استفاده شود.</a:t>
            </a:r>
            <a:endParaRPr lang="en-US" sz="2200" b="1" dirty="0">
              <a:latin typeface="Calibri" pitchFamily="34" charset="0"/>
              <a:cs typeface="B Nazanin" pitchFamily="2" charset="-78"/>
            </a:endParaRPr>
          </a:p>
          <a:p>
            <a:pPr algn="just" rtl="1"/>
            <a:endParaRPr lang="en-US" sz="2200" dirty="0">
              <a:latin typeface="Calibri" pitchFamily="34" charset="0"/>
              <a:cs typeface="B Nazanin" pitchFamily="2" charset="-78"/>
            </a:endParaRPr>
          </a:p>
        </p:txBody>
      </p:sp>
      <p:sp>
        <p:nvSpPr>
          <p:cNvPr id="31" name="Rectangle 14"/>
          <p:cNvSpPr>
            <a:spLocks noChangeArrowheads="1"/>
          </p:cNvSpPr>
          <p:nvPr/>
        </p:nvSpPr>
        <p:spPr bwMode="auto">
          <a:xfrm>
            <a:off x="11125795" y="16130240"/>
            <a:ext cx="5040000" cy="7143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8012" tIns="49006" rIns="98012" bIns="49006" anchor="ctr"/>
          <a:lstStyle/>
          <a:p>
            <a:pPr algn="ctr" defTabSz="2687638" rtl="1"/>
            <a:r>
              <a:rPr lang="fa-IR" sz="3200" b="1">
                <a:latin typeface="Calibri" pitchFamily="34" charset="0"/>
                <a:cs typeface="B Titr" pitchFamily="2" charset="-78"/>
              </a:rPr>
              <a:t>سوال و هدف تحقیق</a:t>
            </a:r>
            <a:endParaRPr lang="en-US" sz="3200" b="1">
              <a:latin typeface="Calibri" pitchFamily="34" charset="0"/>
            </a:endParaRPr>
          </a:p>
        </p:txBody>
      </p:sp>
      <p:sp>
        <p:nvSpPr>
          <p:cNvPr id="32" name="Rectangle 12"/>
          <p:cNvSpPr>
            <a:spLocks noChangeArrowheads="1"/>
          </p:cNvSpPr>
          <p:nvPr/>
        </p:nvSpPr>
        <p:spPr bwMode="auto">
          <a:xfrm>
            <a:off x="5697180" y="4469707"/>
            <a:ext cx="5040000" cy="7143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8012" tIns="49006" rIns="98012" bIns="49006" anchor="ctr"/>
          <a:lstStyle/>
          <a:p>
            <a:pPr algn="ctr"/>
            <a:r>
              <a:rPr lang="fa-IR" sz="3200" b="1" dirty="0">
                <a:latin typeface="Calibri" pitchFamily="34" charset="0"/>
                <a:cs typeface="B Titr" pitchFamily="2" charset="-78"/>
              </a:rPr>
              <a:t>مبانی نظری یا روش تحقیق</a:t>
            </a:r>
            <a:endParaRPr lang="en-US" sz="3200" b="1" dirty="0">
              <a:latin typeface="Calibri" pitchFamily="34" charset="0"/>
              <a:cs typeface="B Titr" pitchFamily="2" charset="-78"/>
            </a:endParaRPr>
          </a:p>
        </p:txBody>
      </p:sp>
      <p:sp>
        <p:nvSpPr>
          <p:cNvPr id="33" name="Rectangle 12"/>
          <p:cNvSpPr>
            <a:spLocks noChangeArrowheads="1"/>
          </p:cNvSpPr>
          <p:nvPr/>
        </p:nvSpPr>
        <p:spPr bwMode="auto">
          <a:xfrm>
            <a:off x="229513" y="4464944"/>
            <a:ext cx="5040000" cy="7143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8012" tIns="49006" rIns="98012" bIns="49006" anchor="ctr"/>
          <a:lstStyle/>
          <a:p>
            <a:pPr algn="ctr" defTabSz="3290888" rtl="1">
              <a:spcBef>
                <a:spcPct val="50000"/>
              </a:spcBef>
            </a:pPr>
            <a:r>
              <a:rPr lang="fa-IR" sz="3200" b="1" dirty="0">
                <a:latin typeface="Calibri" pitchFamily="34" charset="0"/>
                <a:cs typeface="B Titr" pitchFamily="2" charset="-78"/>
              </a:rPr>
              <a:t>نتایج و تحلیل </a:t>
            </a:r>
            <a:endParaRPr lang="en-US" sz="3200" b="1" dirty="0">
              <a:latin typeface="Calibri" pitchFamily="34" charset="0"/>
              <a:cs typeface="B Titr" pitchFamily="2" charset="-78"/>
            </a:endParaRPr>
          </a:p>
        </p:txBody>
      </p:sp>
      <p:sp>
        <p:nvSpPr>
          <p:cNvPr id="34" name="Rectangle 15"/>
          <p:cNvSpPr>
            <a:spLocks noChangeArrowheads="1"/>
          </p:cNvSpPr>
          <p:nvPr/>
        </p:nvSpPr>
        <p:spPr bwMode="auto">
          <a:xfrm>
            <a:off x="253147" y="14617007"/>
            <a:ext cx="5040000" cy="7143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8012" tIns="49006" rIns="98012" bIns="49006" anchor="ctr"/>
          <a:lstStyle/>
          <a:p>
            <a:pPr algn="ctr" defTabSz="3290888" rtl="1">
              <a:spcBef>
                <a:spcPct val="50000"/>
              </a:spcBef>
            </a:pPr>
            <a:r>
              <a:rPr lang="fa-IR" sz="3200" b="1">
                <a:latin typeface="Calibri" pitchFamily="34" charset="0"/>
                <a:cs typeface="B Titr" pitchFamily="2" charset="-78"/>
              </a:rPr>
              <a:t>منابع</a:t>
            </a:r>
          </a:p>
        </p:txBody>
      </p:sp>
      <p:sp>
        <p:nvSpPr>
          <p:cNvPr id="35" name="Rectangle 11"/>
          <p:cNvSpPr>
            <a:spLocks noChangeArrowheads="1"/>
          </p:cNvSpPr>
          <p:nvPr/>
        </p:nvSpPr>
        <p:spPr bwMode="auto">
          <a:xfrm>
            <a:off x="5725195" y="13974069"/>
            <a:ext cx="5040000" cy="5715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8012" tIns="49006" rIns="98012" bIns="49006" anchor="ctr"/>
          <a:lstStyle/>
          <a:p>
            <a:pPr algn="ctr" defTabSz="2709863">
              <a:spcBef>
                <a:spcPct val="50000"/>
              </a:spcBef>
            </a:pPr>
            <a:r>
              <a:rPr lang="fa-IR" sz="3200" b="1" dirty="0">
                <a:latin typeface="Calibri" pitchFamily="34" charset="0"/>
                <a:cs typeface="B Titr" pitchFamily="2" charset="-78"/>
              </a:rPr>
              <a:t>اطلاعات (در صورت وجود)</a:t>
            </a:r>
            <a:endParaRPr lang="en-US" sz="3200" b="1" dirty="0">
              <a:latin typeface="Calibri" pitchFamily="34" charset="0"/>
              <a:cs typeface="B Titr" pitchFamily="2" charset="-78"/>
            </a:endParaRPr>
          </a:p>
        </p:txBody>
      </p:sp>
      <p:sp>
        <p:nvSpPr>
          <p:cNvPr id="36" name="TextBox 20"/>
          <p:cNvSpPr txBox="1">
            <a:spLocks noChangeArrowheads="1"/>
          </p:cNvSpPr>
          <p:nvPr/>
        </p:nvSpPr>
        <p:spPr bwMode="auto">
          <a:xfrm>
            <a:off x="5725755" y="5423794"/>
            <a:ext cx="5040000" cy="76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436563" algn="just" rtl="1"/>
            <a:r>
              <a:rPr lang="fa-IR" sz="2200" dirty="0">
                <a:latin typeface="Calibri" pitchFamily="34" charset="0"/>
                <a:cs typeface="B Nazanin" pitchFamily="2" charset="-78"/>
              </a:rPr>
              <a:t>متن و عكس مورد نظر را اينجا اضافه كنيد</a:t>
            </a:r>
            <a:endParaRPr lang="en-US" sz="2200" b="1" dirty="0">
              <a:latin typeface="Calibri" pitchFamily="34" charset="0"/>
              <a:cs typeface="B Nazanin" pitchFamily="2" charset="-78"/>
            </a:endParaRPr>
          </a:p>
          <a:p>
            <a:pPr indent="436563" algn="just" rtl="1"/>
            <a:endParaRPr lang="en-US" sz="2200" dirty="0">
              <a:latin typeface="Calibri" pitchFamily="34" charset="0"/>
              <a:cs typeface="B Nazanin" pitchFamily="2" charset="-78"/>
            </a:endParaRPr>
          </a:p>
        </p:txBody>
      </p:sp>
      <p:sp>
        <p:nvSpPr>
          <p:cNvPr id="37" name="TextBox 20"/>
          <p:cNvSpPr txBox="1">
            <a:spLocks noChangeArrowheads="1"/>
          </p:cNvSpPr>
          <p:nvPr/>
        </p:nvSpPr>
        <p:spPr bwMode="auto">
          <a:xfrm>
            <a:off x="11126355" y="16994336"/>
            <a:ext cx="50400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436563" algn="just" rtl="1"/>
            <a:r>
              <a:rPr lang="fa-IR" sz="2200" dirty="0">
                <a:latin typeface="Calibri" pitchFamily="34" charset="0"/>
                <a:cs typeface="B Nazanin" pitchFamily="2" charset="-78"/>
              </a:rPr>
              <a:t>متن و عكس مورد نظر را اينجا اضافه كنيد</a:t>
            </a:r>
            <a:endParaRPr lang="en-US" sz="2200" b="1" dirty="0">
              <a:latin typeface="Calibri" pitchFamily="34" charset="0"/>
              <a:cs typeface="B Nazanin" pitchFamily="2" charset="-78"/>
            </a:endParaRPr>
          </a:p>
          <a:p>
            <a:pPr indent="436563" algn="just" rtl="1"/>
            <a:endParaRPr lang="en-US" sz="2200" dirty="0">
              <a:latin typeface="Calibri" pitchFamily="34" charset="0"/>
              <a:cs typeface="B Nazanin" pitchFamily="2" charset="-78"/>
            </a:endParaRPr>
          </a:p>
        </p:txBody>
      </p:sp>
      <p:sp>
        <p:nvSpPr>
          <p:cNvPr id="38" name="TextBox 20"/>
          <p:cNvSpPr txBox="1">
            <a:spLocks noChangeArrowheads="1"/>
          </p:cNvSpPr>
          <p:nvPr/>
        </p:nvSpPr>
        <p:spPr bwMode="auto">
          <a:xfrm>
            <a:off x="5725195" y="14762088"/>
            <a:ext cx="5040000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436563" algn="just" rtl="1"/>
            <a:r>
              <a:rPr lang="fa-IR" sz="2200" dirty="0">
                <a:latin typeface="Calibri" pitchFamily="34" charset="0"/>
                <a:cs typeface="B Nazanin" pitchFamily="2" charset="-78"/>
              </a:rPr>
              <a:t>متن و عكس مورد نظر را اينجا اضافه كنيد</a:t>
            </a:r>
            <a:endParaRPr lang="en-US" sz="2200" b="1" dirty="0">
              <a:latin typeface="Calibri" pitchFamily="34" charset="0"/>
              <a:cs typeface="B Nazanin" pitchFamily="2" charset="-78"/>
            </a:endParaRPr>
          </a:p>
          <a:p>
            <a:pPr indent="436563" algn="just" rtl="1"/>
            <a:endParaRPr lang="en-US" sz="2200" dirty="0">
              <a:latin typeface="Calibri" pitchFamily="34" charset="0"/>
              <a:cs typeface="B Nazanin" pitchFamily="2" charset="-78"/>
            </a:endParaRPr>
          </a:p>
        </p:txBody>
      </p:sp>
      <p:sp>
        <p:nvSpPr>
          <p:cNvPr id="39" name="TextBox 20"/>
          <p:cNvSpPr txBox="1">
            <a:spLocks noChangeArrowheads="1"/>
          </p:cNvSpPr>
          <p:nvPr/>
        </p:nvSpPr>
        <p:spPr bwMode="auto">
          <a:xfrm>
            <a:off x="253147" y="15482194"/>
            <a:ext cx="5040000" cy="76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436563" algn="just" rtl="1"/>
            <a:r>
              <a:rPr lang="fa-IR" sz="2200" dirty="0">
                <a:latin typeface="Calibri" pitchFamily="34" charset="0"/>
                <a:cs typeface="B Nazanin" pitchFamily="2" charset="-78"/>
              </a:rPr>
              <a:t>متن و عكس مورد نظر را اينجا اضافه كنيد</a:t>
            </a:r>
            <a:endParaRPr lang="en-US" sz="2200" b="1" dirty="0">
              <a:latin typeface="Calibri" pitchFamily="34" charset="0"/>
              <a:cs typeface="B Nazanin" pitchFamily="2" charset="-78"/>
            </a:endParaRPr>
          </a:p>
          <a:p>
            <a:pPr indent="436563" algn="just" rtl="1"/>
            <a:endParaRPr lang="en-US" sz="2200" dirty="0">
              <a:latin typeface="Calibri" pitchFamily="34" charset="0"/>
              <a:cs typeface="B Nazanin" pitchFamily="2" charset="-78"/>
            </a:endParaRPr>
          </a:p>
        </p:txBody>
      </p:sp>
      <p:sp>
        <p:nvSpPr>
          <p:cNvPr id="40" name="TextBox 20"/>
          <p:cNvSpPr txBox="1">
            <a:spLocks noChangeArrowheads="1"/>
          </p:cNvSpPr>
          <p:nvPr/>
        </p:nvSpPr>
        <p:spPr bwMode="auto">
          <a:xfrm>
            <a:off x="661313" y="5328544"/>
            <a:ext cx="50400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436563" algn="just" rtl="1"/>
            <a:r>
              <a:rPr lang="fa-IR" sz="2200" dirty="0">
                <a:latin typeface="Calibri" pitchFamily="34" charset="0"/>
                <a:cs typeface="B Nazanin" pitchFamily="2" charset="-78"/>
              </a:rPr>
              <a:t>متن و عكس مورد نظر را اينجا اضافه كنيد</a:t>
            </a:r>
            <a:endParaRPr lang="en-US" sz="2200" b="1" dirty="0">
              <a:latin typeface="Calibri" pitchFamily="34" charset="0"/>
              <a:cs typeface="B Nazanin" pitchFamily="2" charset="-78"/>
            </a:endParaRPr>
          </a:p>
          <a:p>
            <a:pPr indent="436563" algn="just" rtl="1"/>
            <a:endParaRPr lang="en-US" sz="2200" dirty="0">
              <a:latin typeface="Calibri" pitchFamily="34" charset="0"/>
              <a:cs typeface="B Nazani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224</TotalTime>
  <Words>382</Words>
  <Application>Microsoft Office PowerPoint</Application>
  <PresentationFormat>Custom</PresentationFormat>
  <Paragraphs>23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Fujitsu</dc:creator>
  <cp:lastModifiedBy>Fujitsu</cp:lastModifiedBy>
  <cp:revision>6</cp:revision>
  <dcterms:created xsi:type="dcterms:W3CDTF">2015-12-22T12:02:18Z</dcterms:created>
  <dcterms:modified xsi:type="dcterms:W3CDTF">2015-12-24T13:06:42Z</dcterms:modified>
</cp:coreProperties>
</file>